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6" r:id="rId14"/>
    <p:sldId id="272" r:id="rId15"/>
    <p:sldId id="273" r:id="rId16"/>
    <p:sldId id="274" r:id="rId17"/>
    <p:sldId id="275" r:id="rId18"/>
  </p:sldIdLst>
  <p:sldSz cx="9144000" cy="5143500" type="screen16x9"/>
  <p:notesSz cx="6858000" cy="9144000"/>
  <p:embeddedFontLs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f8fdce05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f8fdce05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f8fdce05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f8fdce05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288f9b0f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288f9b0f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f8fdce05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f8fdce05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288f9b0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288f9b0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f8fdce05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f8fdce05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f8fdce05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f8fdce05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88f9b0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88f9b0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288f9b0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288f9b0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1b251a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1b251a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288f9b0f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288f9b0f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ratch.mit.edu/projects/971345619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LIGHT UP WORKSHOP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Created By: Jared Alt, Sterling Abrams, and Anh Thu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the falling arrows (Cont.)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We will need the following blocks for the first half of the arrows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Events “when (green flag) clicked”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Control “repeat ___ “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Control “Wait ___ seconds”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Control "create clone of ____”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 Use the green flag clicked as the start, then attach the repeat block, inside the repeat block, add the wait and create clone blocks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the falling arrows (Cont.)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Now for the other half of the falling arrows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“When I start as a clone”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 Motion "point in direction __”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Motion “glide __ secs to X: __ Y: __”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“delete this clone”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Attach them together, the __ secs will control the speed, for the glide, the X should be the same as the arrow and light, the Y should be around -200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Repeat for the other arrows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r="68897"/>
          <a:stretch/>
        </p:blipFill>
        <p:spPr>
          <a:xfrm>
            <a:off x="745200" y="1445025"/>
            <a:ext cx="25062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3F97CA-7F6D-3BB9-F613-9BA83B179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661" y="1445025"/>
            <a:ext cx="4536139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C9F-5184-2563-0F2D-7C98D56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Error: “My arrow is gone”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3624F-5247-1388-076D-9C6AB2D2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First step, check to see if the arrow is visible</a:t>
            </a:r>
          </a:p>
          <a:p>
            <a:pPr marL="114300" indent="0">
              <a:buNone/>
            </a:pPr>
            <a:r>
              <a:rPr lang="en-US" dirty="0"/>
              <a:t>This is found under the play space on the right-hand side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Second step, Scratch runs code blocks if you click on them, your arrow might have moved off screen, use these coordinates for the arrows to put them back</a:t>
            </a:r>
          </a:p>
        </p:txBody>
      </p:sp>
      <p:pic>
        <p:nvPicPr>
          <p:cNvPr id="5" name="Picture 4" descr="A purple and white square with a circle in the middle&#10;&#10;Description automatically generated">
            <a:extLst>
              <a:ext uri="{FF2B5EF4-FFF2-40B4-BE49-F238E27FC236}">
                <a16:creationId xmlns:a16="http://schemas.microsoft.com/office/drawing/2014/main" id="{2D6DB1E4-B690-EAC6-4B7A-02AEF15E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2" y="1152475"/>
            <a:ext cx="2198749" cy="938792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1DBA62D-70BA-9FBC-B887-28CB73E5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5547"/>
            <a:ext cx="3689540" cy="4445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227EEF4-BB47-BC02-6B29-BC3FC20C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9851"/>
            <a:ext cx="3753043" cy="488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8B7938A6-A9F7-2BF8-0396-E3306272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" y="3543348"/>
            <a:ext cx="3740342" cy="50167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-up of a screen&#10;&#10;Description automatically generated">
            <a:extLst>
              <a:ext uri="{FF2B5EF4-FFF2-40B4-BE49-F238E27FC236}">
                <a16:creationId xmlns:a16="http://schemas.microsoft.com/office/drawing/2014/main" id="{3E8F72E7-E2E5-BF1E-F99F-5134395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7" y="2860675"/>
            <a:ext cx="3791145" cy="49532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7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add some hit registry 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On your arrows, grab the blocks: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Events “when ___ is pressed”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“if &lt;___&gt; then”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“delete this clone”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Sensing “touching ______ ?”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Attach the delete clone inside the if sandwich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Place the touching block in the if statement socket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The touching block should be set to the matching color light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671625"/>
            <a:ext cx="32480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Under the Operators category, there is “pick random __ to __” you can slot this into the wait __ seconds in your arrow spawning loop.  This will make the arrows spawn at random times so all the arrows don’t fall together every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Under Variables, click “Make a Variable” and name it score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500" y="2704675"/>
            <a:ext cx="2942150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 (Cont)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right side of the screen, near the sprites there is a section labeled “stage”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it, then drag out the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Events “when (green flag) clicked”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Variables: set score to 0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your arrows again, and drag out Variables: change score by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Slot it into the hit registry, inside the if statement, before the delete clone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38" y="3525075"/>
            <a:ext cx="246697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40" y="3392251"/>
            <a:ext cx="2618035" cy="1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TAP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otherwise known as the Technology Ambassador Program is an award winning program at GGC which aims to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interest in programming the the number of students who commit to an IT major.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outreach opportunities for GGC students through developing games and programs and presenting them to introductory STEM courses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soft skills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The Creators!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99" y="722170"/>
            <a:ext cx="5121802" cy="3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CF6C0-5137-A744-5F03-86DC8C8849ED}"/>
              </a:ext>
            </a:extLst>
          </p:cNvPr>
          <p:cNvSpPr txBox="1"/>
          <p:nvPr/>
        </p:nvSpPr>
        <p:spPr>
          <a:xfrm>
            <a:off x="0" y="46520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Sterling Abrams, Anh Thu Nguyen, Jared Alt </a:t>
            </a:r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C01E-504F-EC83-5159-EFD604063E8D}"/>
              </a:ext>
            </a:extLst>
          </p:cNvPr>
          <p:cNvSpPr txBox="1"/>
          <p:nvPr/>
        </p:nvSpPr>
        <p:spPr>
          <a:xfrm>
            <a:off x="3757492" y="4498128"/>
            <a:ext cx="162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Creators (Cont)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Jared: 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Software Development student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 formal coding experience until this project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Sterling: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Digital media student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Advanced Scratch programing experience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Anh Thu: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Software Development international student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Intermediate in Java, C++, Scratch, Tynker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starter file should be provided to let everyone dive right in to the fun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Then go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https://scratch.mit.edu/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the upper left side of the page click on “Create”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Click on “File” and “Load from Computer”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the .sb3 file that has been provided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should be ready to start!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				</a:t>
            </a:r>
            <a:r>
              <a:rPr lang="en-US" sz="3200" dirty="0"/>
              <a:t>OR</a:t>
            </a:r>
            <a:endParaRPr sz="32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hlinkClick r:id="rId4"/>
              </a:rPr>
              <a:t>https://scratch.mit.edu/projects/971345619/</a:t>
            </a:r>
            <a:r>
              <a:rPr lang="en-US" dirty="0"/>
              <a:t> </a:t>
            </a:r>
            <a:r>
              <a:rPr lang="en" dirty="0"/>
              <a:t>Blank scratch file with all sprites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a flashing light 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On the left, Scratch has organized the code blocks into different categories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To grab a beginning block, go to Events and find the </a:t>
            </a:r>
            <a:r>
              <a:rPr lang="en" b="1"/>
              <a:t>“When ____ key pressed”</a:t>
            </a:r>
            <a:r>
              <a:rPr lang="en"/>
              <a:t>, click and drag it to the workspace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o There is a drop-down menu for you to select what key triggers the code, select the “left arrow”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Go to the Looks category and grab the </a:t>
            </a:r>
            <a:r>
              <a:rPr lang="en" b="1"/>
              <a:t>“Switch costume to ______” </a:t>
            </a:r>
            <a:r>
              <a:rPr lang="en"/>
              <a:t>block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Grab two of these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 They should snap together with the starting block when they get close together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a flashing light (cont.)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Control category and grab the “Wait ____ seconds” block and sandwich it between your two “Switch costume to ______” blocks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this block to adjust how long you want the light to stay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game uses .1 seconds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On the dropdown menu for the top costume switch block, select the “yellow light on” costume and on the bottom, select the “yellow light off” costume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click the green flag and test it out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If it works, repeat for the blue, green, and red lights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75" y="1017725"/>
            <a:ext cx="6243432" cy="33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the falling arrows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before, make a new sprite by going to the cat head icon and upload or create your own “yellow arrow”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If it is not facing the right way, don’t worry there is a simple way to fix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the sprite until it is higher than the matching color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Near the top of the screen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973</Words>
  <Application>Microsoft Office PowerPoint</Application>
  <PresentationFormat>On-screen Show (16:9)</PresentationFormat>
  <Paragraphs>91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Proxima Nova</vt:lpstr>
      <vt:lpstr>Arial</vt:lpstr>
      <vt:lpstr>Spearmint</vt:lpstr>
      <vt:lpstr>TAP LIGHT UP WORKSHOP</vt:lpstr>
      <vt:lpstr>About TAP</vt:lpstr>
      <vt:lpstr>    The Creators!</vt:lpstr>
      <vt:lpstr>Meet The Creators (Cont)</vt:lpstr>
      <vt:lpstr>Let’s Get Started</vt:lpstr>
      <vt:lpstr>Let’s make a flashing light </vt:lpstr>
      <vt:lpstr>Let’s make a flashing light (cont.)</vt:lpstr>
      <vt:lpstr>Checkpoint</vt:lpstr>
      <vt:lpstr>Let’s make the falling arrows  </vt:lpstr>
      <vt:lpstr>Let’s make the falling arrows (Cont.) </vt:lpstr>
      <vt:lpstr>Let’s make the falling arrows (Cont.) </vt:lpstr>
      <vt:lpstr>Checkpoint</vt:lpstr>
      <vt:lpstr>Common Error: “My arrow is gone”</vt:lpstr>
      <vt:lpstr>Time to add some hit registry </vt:lpstr>
      <vt:lpstr>Checkpoint</vt:lpstr>
      <vt:lpstr>Now to add Some Flair</vt:lpstr>
      <vt:lpstr>Now to add Some Flair (Cont)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LIGHT UP WORKSHOP</dc:title>
  <cp:lastModifiedBy>Sterling Abrams</cp:lastModifiedBy>
  <cp:revision>3</cp:revision>
  <dcterms:modified xsi:type="dcterms:W3CDTF">2024-02-24T18:19:42Z</dcterms:modified>
</cp:coreProperties>
</file>